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Cj6ZrZ-wgmw&amp;t=240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B92627-FA24-E78A-E35B-B8C52CC34394}"/>
              </a:ext>
            </a:extLst>
          </p:cNvPr>
          <p:cNvSpPr txBox="1"/>
          <p:nvPr/>
        </p:nvSpPr>
        <p:spPr>
          <a:xfrm>
            <a:off x="3047223" y="986326"/>
            <a:ext cx="6097554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000" b="1" dirty="0"/>
              <a:t> فيديو لطريقة اخلاء المكان في حالة الطوارئ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F22577-07AF-EDE8-8A9E-D35A77B50F22}"/>
              </a:ext>
            </a:extLst>
          </p:cNvPr>
          <p:cNvSpPr txBox="1"/>
          <p:nvPr/>
        </p:nvSpPr>
        <p:spPr>
          <a:xfrm>
            <a:off x="3047223" y="5687008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https://www.youtube.com/watch?v=Cj6ZrZ-wgmw&amp;t=240s</a:t>
            </a: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3D2507-9950-A229-CB51-EBA695AC2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018" y="2049033"/>
            <a:ext cx="5562749" cy="339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5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10</cp:revision>
  <dcterms:created xsi:type="dcterms:W3CDTF">2023-06-12T08:37:42Z</dcterms:created>
  <dcterms:modified xsi:type="dcterms:W3CDTF">2023-09-26T08:43:58Z</dcterms:modified>
</cp:coreProperties>
</file>